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626" r:id="rId3"/>
    <p:sldId id="677" r:id="rId4"/>
    <p:sldId id="710" r:id="rId5"/>
    <p:sldId id="621" r:id="rId6"/>
    <p:sldId id="624" r:id="rId7"/>
    <p:sldId id="693" r:id="rId8"/>
    <p:sldId id="438" r:id="rId9"/>
    <p:sldId id="559" r:id="rId10"/>
    <p:sldId id="541" r:id="rId11"/>
    <p:sldId id="711" r:id="rId12"/>
    <p:sldId id="678" r:id="rId13"/>
    <p:sldId id="712" r:id="rId14"/>
    <p:sldId id="610" r:id="rId15"/>
    <p:sldId id="713" r:id="rId16"/>
    <p:sldId id="680" r:id="rId17"/>
    <p:sldId id="714" r:id="rId18"/>
    <p:sldId id="715" r:id="rId19"/>
    <p:sldId id="716" r:id="rId20"/>
    <p:sldId id="717" r:id="rId21"/>
    <p:sldId id="681" r:id="rId22"/>
    <p:sldId id="718" r:id="rId23"/>
    <p:sldId id="719" r:id="rId24"/>
    <p:sldId id="654" r:id="rId25"/>
    <p:sldId id="655" r:id="rId26"/>
    <p:sldId id="720" r:id="rId27"/>
    <p:sldId id="721" r:id="rId28"/>
    <p:sldId id="653" r:id="rId29"/>
    <p:sldId id="722" r:id="rId30"/>
    <p:sldId id="725" r:id="rId31"/>
    <p:sldId id="723" r:id="rId32"/>
    <p:sldId id="724" r:id="rId33"/>
    <p:sldId id="726" r:id="rId34"/>
    <p:sldId id="727" r:id="rId35"/>
    <p:sldId id="728" r:id="rId36"/>
    <p:sldId id="729" r:id="rId37"/>
    <p:sldId id="593" r:id="rId38"/>
    <p:sldId id="732" r:id="rId39"/>
    <p:sldId id="682" r:id="rId40"/>
    <p:sldId id="731" r:id="rId41"/>
    <p:sldId id="576" r:id="rId42"/>
    <p:sldId id="694" r:id="rId43"/>
    <p:sldId id="695" r:id="rId44"/>
    <p:sldId id="733" r:id="rId45"/>
    <p:sldId id="683" r:id="rId46"/>
    <p:sldId id="734" r:id="rId47"/>
    <p:sldId id="735" r:id="rId48"/>
    <p:sldId id="730" r:id="rId49"/>
    <p:sldId id="736" r:id="rId50"/>
    <p:sldId id="684" r:id="rId51"/>
    <p:sldId id="685" r:id="rId52"/>
    <p:sldId id="658" r:id="rId53"/>
    <p:sldId id="737" r:id="rId54"/>
    <p:sldId id="661" r:id="rId55"/>
    <p:sldId id="689" r:id="rId56"/>
    <p:sldId id="738" r:id="rId57"/>
    <p:sldId id="739" r:id="rId58"/>
    <p:sldId id="594" r:id="rId59"/>
    <p:sldId id="740" r:id="rId60"/>
    <p:sldId id="686" r:id="rId61"/>
    <p:sldId id="741" r:id="rId62"/>
    <p:sldId id="742" r:id="rId63"/>
    <p:sldId id="688" r:id="rId64"/>
    <p:sldId id="659" r:id="rId65"/>
    <p:sldId id="656" r:id="rId66"/>
    <p:sldId id="687" r:id="rId67"/>
    <p:sldId id="657" r:id="rId6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275" autoAdjust="0"/>
    <p:restoredTop sz="94660"/>
  </p:normalViewPr>
  <p:slideViewPr>
    <p:cSldViewPr>
      <p:cViewPr>
        <p:scale>
          <a:sx n="70" d="100"/>
          <a:sy n="70" d="100"/>
        </p:scale>
        <p:origin x="-2814" y="-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7782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4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4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2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5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8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7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4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0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9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49DA5-50F3-449B-98B3-89C7E35DFA5D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4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Craig 2023 </a:t>
            </a:r>
            <a:r>
              <a:rPr lang="en-US" dirty="0"/>
              <a:t>DAY 1</a:t>
            </a:r>
          </a:p>
        </p:txBody>
      </p:sp>
    </p:spTree>
    <p:extLst>
      <p:ext uri="{BB962C8B-B14F-4D97-AF65-F5344CB8AC3E}">
        <p14:creationId xmlns:p14="http://schemas.microsoft.com/office/powerpoint/2010/main" val="260189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Battery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Charger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897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Battery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Scoop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484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Caved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49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Caved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026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877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452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Buggy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009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0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207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80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Command Center</a:t>
            </a:r>
          </a:p>
        </p:txBody>
      </p:sp>
    </p:spTree>
    <p:extLst>
      <p:ext uri="{BB962C8B-B14F-4D97-AF65-F5344CB8AC3E}">
        <p14:creationId xmlns:p14="http://schemas.microsoft.com/office/powerpoint/2010/main" val="1822322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6.2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9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18.1 </a:t>
            </a:r>
            <a:r>
              <a:rPr lang="en-US" sz="9600" dirty="0">
                <a:latin typeface="Arial Black" panose="020B0A04020102020204" pitchFamily="34" charset="0"/>
              </a:rPr>
              <a:t>% O</a:t>
            </a:r>
            <a:r>
              <a:rPr lang="en-US" sz="9600" baseline="-25000" dirty="0">
                <a:latin typeface="Arial Black" panose="020B0A040201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10263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9" y="1905000"/>
            <a:ext cx="92583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/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Continuous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>
                <a:latin typeface="Arial Black" panose="020B0A04020102020204" pitchFamily="34" charset="0"/>
              </a:rPr>
              <a:t>M</a:t>
            </a:r>
            <a:r>
              <a:rPr lang="en-US" sz="9600" dirty="0" smtClean="0">
                <a:latin typeface="Arial Black" panose="020B0A04020102020204" pitchFamily="34" charset="0"/>
              </a:rPr>
              <a:t>iner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490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Caved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9102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Caved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5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Barricade</a:t>
            </a:r>
          </a:p>
        </p:txBody>
      </p:sp>
    </p:spTree>
    <p:extLst>
      <p:ext uri="{BB962C8B-B14F-4D97-AF65-F5344CB8AC3E}">
        <p14:creationId xmlns:p14="http://schemas.microsoft.com/office/powerpoint/2010/main" val="16538787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Live </a:t>
            </a:r>
            <a:r>
              <a:rPr lang="en-US" sz="9600" dirty="0" err="1" smtClean="0">
                <a:latin typeface="Arial Black" panose="020B0A04020102020204" pitchFamily="34" charset="0"/>
              </a:rPr>
              <a:t>UnconsciousMiner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0870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4.2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20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18.1 </a:t>
            </a:r>
            <a:r>
              <a:rPr lang="en-US" sz="9600" dirty="0">
                <a:latin typeface="Arial Black" panose="020B0A04020102020204" pitchFamily="34" charset="0"/>
              </a:rPr>
              <a:t>% O</a:t>
            </a:r>
            <a:r>
              <a:rPr lang="en-US" sz="9600" baseline="-25000" dirty="0">
                <a:latin typeface="Arial Black" panose="020B0A040201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726383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Seal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0608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Over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Knee Deep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1857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Over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Knee Deep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879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B. O.</a:t>
            </a:r>
          </a:p>
        </p:txBody>
      </p:sp>
    </p:spTree>
    <p:extLst>
      <p:ext uri="{BB962C8B-B14F-4D97-AF65-F5344CB8AC3E}">
        <p14:creationId xmlns:p14="http://schemas.microsoft.com/office/powerpoint/2010/main" val="39246902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5.1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7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16.4 </a:t>
            </a:r>
            <a:r>
              <a:rPr lang="en-US" sz="9600" dirty="0">
                <a:latin typeface="Arial Black" panose="020B0A04020102020204" pitchFamily="34" charset="0"/>
              </a:rPr>
              <a:t>% O</a:t>
            </a:r>
            <a:r>
              <a:rPr lang="en-US" sz="9600" baseline="-25000" dirty="0">
                <a:latin typeface="Arial Black" panose="020B0A040201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27564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Over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Knee Deep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8882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Over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Knee Deep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3634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5.0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19.4 </a:t>
            </a:r>
            <a:r>
              <a:rPr lang="en-US" sz="9600" dirty="0">
                <a:latin typeface="Arial Black" panose="020B0A04020102020204" pitchFamily="34" charset="0"/>
              </a:rPr>
              <a:t>% O</a:t>
            </a:r>
            <a:r>
              <a:rPr lang="en-US" sz="9600" baseline="-25000" dirty="0">
                <a:latin typeface="Arial Black" panose="020B0A040201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664421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4.9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8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19.1 </a:t>
            </a:r>
            <a:r>
              <a:rPr lang="en-US" sz="9600" dirty="0">
                <a:latin typeface="Arial Black" panose="020B0A04020102020204" pitchFamily="34" charset="0"/>
              </a:rPr>
              <a:t>% O</a:t>
            </a:r>
            <a:r>
              <a:rPr lang="en-US" sz="9600" baseline="-25000" dirty="0">
                <a:latin typeface="Arial Black" panose="020B0A040201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326619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Barricade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6363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2 entry Barricade statement ”Help”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7966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Live Miner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1774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3 Timbers</a:t>
            </a:r>
          </a:p>
        </p:txBody>
      </p:sp>
    </p:spTree>
    <p:extLst>
      <p:ext uri="{BB962C8B-B14F-4D97-AF65-F5344CB8AC3E}">
        <p14:creationId xmlns:p14="http://schemas.microsoft.com/office/powerpoint/2010/main" val="39236946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Caved Airtight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411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1524000" y="1524000"/>
            <a:ext cx="0" cy="4800600"/>
          </a:xfrm>
          <a:prstGeom prst="straightConnector1">
            <a:avLst/>
          </a:prstGeom>
          <a:ln w="228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24000" y="1638300"/>
            <a:ext cx="6172200" cy="0"/>
          </a:xfrm>
          <a:prstGeom prst="line">
            <a:avLst/>
          </a:prstGeom>
          <a:ln w="228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1391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Caved Airtight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3879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6096000"/>
          </a:xfrm>
          <a:prstGeom prst="ellipse">
            <a:avLst/>
          </a:prstGeom>
          <a:noFill/>
          <a:ln w="190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600" b="1" dirty="0">
                <a:solidFill>
                  <a:schemeClr val="tx1"/>
                </a:solidFill>
                <a:latin typeface="Arial Black" panose="020B0A04020102020204" pitchFamily="34" charset="0"/>
              </a:rPr>
              <a:t>LC</a:t>
            </a:r>
          </a:p>
        </p:txBody>
      </p:sp>
    </p:spTree>
    <p:extLst>
      <p:ext uri="{BB962C8B-B14F-4D97-AF65-F5344CB8AC3E}">
        <p14:creationId xmlns:p14="http://schemas.microsoft.com/office/powerpoint/2010/main" val="468869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0517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0258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2508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6 </a:t>
            </a:r>
            <a:r>
              <a:rPr lang="en-US" sz="9600" dirty="0">
                <a:latin typeface="Arial Black" panose="020B0A04020102020204" pitchFamily="34" charset="0"/>
              </a:rPr>
              <a:t>Timbers</a:t>
            </a:r>
          </a:p>
        </p:txBody>
      </p:sp>
    </p:spTree>
    <p:extLst>
      <p:ext uri="{BB962C8B-B14F-4D97-AF65-F5344CB8AC3E}">
        <p14:creationId xmlns:p14="http://schemas.microsoft.com/office/powerpoint/2010/main" val="17757904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Caved Airtight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6047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Caved Airtight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9442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Roof Bolter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8846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Battery Scoop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805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1600200" y="3390900"/>
            <a:ext cx="6019800" cy="0"/>
          </a:xfrm>
          <a:prstGeom prst="straightConnector1">
            <a:avLst/>
          </a:prstGeom>
          <a:ln w="228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2751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Permanent Stopping with Door Closed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9970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8’ Open Shaft to Surface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3783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Seal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02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Sample Pipe Valve Closed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2404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Unsafe Roof</a:t>
            </a:r>
          </a:p>
        </p:txBody>
      </p:sp>
    </p:spTree>
    <p:extLst>
      <p:ext uri="{BB962C8B-B14F-4D97-AF65-F5344CB8AC3E}">
        <p14:creationId xmlns:p14="http://schemas.microsoft.com/office/powerpoint/2010/main" val="54064664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Unsafe Roof</a:t>
            </a:r>
          </a:p>
        </p:txBody>
      </p:sp>
    </p:spTree>
    <p:extLst>
      <p:ext uri="{BB962C8B-B14F-4D97-AF65-F5344CB8AC3E}">
        <p14:creationId xmlns:p14="http://schemas.microsoft.com/office/powerpoint/2010/main" val="162888827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Unsafe Roof</a:t>
            </a:r>
          </a:p>
        </p:txBody>
      </p:sp>
    </p:spTree>
    <p:extLst>
      <p:ext uri="{BB962C8B-B14F-4D97-AF65-F5344CB8AC3E}">
        <p14:creationId xmlns:p14="http://schemas.microsoft.com/office/powerpoint/2010/main" val="15811034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Unsafe Roof</a:t>
            </a:r>
          </a:p>
        </p:txBody>
      </p:sp>
    </p:spTree>
    <p:extLst>
      <p:ext uri="{BB962C8B-B14F-4D97-AF65-F5344CB8AC3E}">
        <p14:creationId xmlns:p14="http://schemas.microsoft.com/office/powerpoint/2010/main" val="423869396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Missing Person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9937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Body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78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38559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4.0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3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17.8 </a:t>
            </a:r>
            <a:r>
              <a:rPr lang="en-US" sz="9600" dirty="0">
                <a:latin typeface="Arial Black" panose="020B0A04020102020204" pitchFamily="34" charset="0"/>
              </a:rPr>
              <a:t>% O</a:t>
            </a:r>
            <a:r>
              <a:rPr lang="en-US" sz="9600" baseline="-25000" dirty="0">
                <a:latin typeface="Arial Black" panose="020B0A040201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8054302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Unsafe Roof</a:t>
            </a:r>
          </a:p>
        </p:txBody>
      </p:sp>
    </p:spTree>
    <p:extLst>
      <p:ext uri="{BB962C8B-B14F-4D97-AF65-F5344CB8AC3E}">
        <p14:creationId xmlns:p14="http://schemas.microsoft.com/office/powerpoint/2010/main" val="191456652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Unsafe Roof</a:t>
            </a:r>
          </a:p>
        </p:txBody>
      </p:sp>
    </p:spTree>
    <p:extLst>
      <p:ext uri="{BB962C8B-B14F-4D97-AF65-F5344CB8AC3E}">
        <p14:creationId xmlns:p14="http://schemas.microsoft.com/office/powerpoint/2010/main" val="162215931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2628900"/>
            <a:ext cx="90297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3.0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9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18.5 </a:t>
            </a:r>
            <a:r>
              <a:rPr lang="en-US" sz="9600" dirty="0">
                <a:latin typeface="Arial Black" panose="020B0A04020102020204" pitchFamily="34" charset="0"/>
              </a:rPr>
              <a:t>% O</a:t>
            </a:r>
            <a:r>
              <a:rPr lang="en-US" sz="9600" baseline="-25000" dirty="0">
                <a:latin typeface="Arial Black" panose="020B0A040201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6961379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4.0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9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17.8 </a:t>
            </a:r>
            <a:r>
              <a:rPr lang="en-US" sz="9600" dirty="0">
                <a:latin typeface="Arial Black" panose="020B0A04020102020204" pitchFamily="34" charset="0"/>
              </a:rPr>
              <a:t>% O</a:t>
            </a:r>
            <a:r>
              <a:rPr lang="en-US" sz="9600" baseline="-25000" dirty="0">
                <a:latin typeface="Arial Black" panose="020B0A040201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9759373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Body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67693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Seal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86944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Buggy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08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509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1524000" y="1524000"/>
            <a:ext cx="6019800" cy="0"/>
          </a:xfrm>
          <a:prstGeom prst="straightConnector1">
            <a:avLst/>
          </a:prstGeom>
          <a:ln w="228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00200" y="1447800"/>
            <a:ext cx="0" cy="4800600"/>
          </a:xfrm>
          <a:prstGeom prst="line">
            <a:avLst/>
          </a:prstGeom>
          <a:ln w="228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075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4.9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2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14.8 </a:t>
            </a:r>
            <a:r>
              <a:rPr lang="en-US" sz="9600" dirty="0">
                <a:latin typeface="Arial Black" panose="020B0A04020102020204" pitchFamily="34" charset="0"/>
              </a:rPr>
              <a:t>% O</a:t>
            </a:r>
            <a:r>
              <a:rPr lang="en-US" sz="9600" baseline="-25000" dirty="0">
                <a:latin typeface="Arial Black" panose="020B0A040201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00108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129</Words>
  <Application>Microsoft Office PowerPoint</Application>
  <PresentationFormat>On-screen Show (4:3)</PresentationFormat>
  <Paragraphs>64</Paragraphs>
  <Slides>67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Office Theme</vt:lpstr>
      <vt:lpstr>Craig 2023 DAY 1</vt:lpstr>
      <vt:lpstr>Command Center</vt:lpstr>
      <vt:lpstr>B. O.</vt:lpstr>
      <vt:lpstr>PowerPoint Presentation</vt:lpstr>
      <vt:lpstr>PowerPoint Presentation</vt:lpstr>
      <vt:lpstr>BC</vt:lpstr>
      <vt:lpstr>BC</vt:lpstr>
      <vt:lpstr>PowerPoint Presentation</vt:lpstr>
      <vt:lpstr>4.9 % CH4 2 PPM CO 14.8 % O2</vt:lpstr>
      <vt:lpstr>Battery  Charger</vt:lpstr>
      <vt:lpstr>Battery  Scoop</vt:lpstr>
      <vt:lpstr>Caved</vt:lpstr>
      <vt:lpstr>Caved</vt:lpstr>
      <vt:lpstr>Unsafe Roof</vt:lpstr>
      <vt:lpstr>Unsafe Roof</vt:lpstr>
      <vt:lpstr>Buggy</vt:lpstr>
      <vt:lpstr>BC</vt:lpstr>
      <vt:lpstr>BC</vt:lpstr>
      <vt:lpstr>BC</vt:lpstr>
      <vt:lpstr>6.2 % CH4 9 PPM CO 18.1 % O2</vt:lpstr>
      <vt:lpstr> Continuous Miner</vt:lpstr>
      <vt:lpstr>Caved</vt:lpstr>
      <vt:lpstr>Caved</vt:lpstr>
      <vt:lpstr>Barricade</vt:lpstr>
      <vt:lpstr>Live UnconsciousMiner</vt:lpstr>
      <vt:lpstr>4.2 % CH4 20 PPM CO 18.1 % O2</vt:lpstr>
      <vt:lpstr>Seal</vt:lpstr>
      <vt:lpstr>Water Over  Knee Deep</vt:lpstr>
      <vt:lpstr>Water Over  Knee Deep</vt:lpstr>
      <vt:lpstr>5.1 % CH4 7 PPM CO 16.4 % O2</vt:lpstr>
      <vt:lpstr>Water Over  Knee Deep</vt:lpstr>
      <vt:lpstr>Water Over  Knee Deep</vt:lpstr>
      <vt:lpstr>5.0 % CH4 1 PPM CO 19.4 % O2</vt:lpstr>
      <vt:lpstr>4.9 % CH4 8 PPM CO 19.1 % O2</vt:lpstr>
      <vt:lpstr>Barricade</vt:lpstr>
      <vt:lpstr>2 entry Barricade statement ”Help”</vt:lpstr>
      <vt:lpstr>Live Miner</vt:lpstr>
      <vt:lpstr>3 Timbers</vt:lpstr>
      <vt:lpstr>Caved Airtight</vt:lpstr>
      <vt:lpstr>Caved Airtight</vt:lpstr>
      <vt:lpstr>LC</vt:lpstr>
      <vt:lpstr>BC</vt:lpstr>
      <vt:lpstr>BC</vt:lpstr>
      <vt:lpstr>BC</vt:lpstr>
      <vt:lpstr>6 Timbers</vt:lpstr>
      <vt:lpstr>Caved Airtight</vt:lpstr>
      <vt:lpstr>Caved Airtight</vt:lpstr>
      <vt:lpstr>Roof Bolter</vt:lpstr>
      <vt:lpstr>Battery Scoop</vt:lpstr>
      <vt:lpstr>Permanent Stopping with Door Closed</vt:lpstr>
      <vt:lpstr>8’ Open Shaft to Surface</vt:lpstr>
      <vt:lpstr>Seal</vt:lpstr>
      <vt:lpstr>Sample Pipe Valve Closed</vt:lpstr>
      <vt:lpstr>Unsafe Roof</vt:lpstr>
      <vt:lpstr>Unsafe Roof</vt:lpstr>
      <vt:lpstr>Unsafe Roof</vt:lpstr>
      <vt:lpstr>Unsafe Roof</vt:lpstr>
      <vt:lpstr>Missing Person</vt:lpstr>
      <vt:lpstr>Body</vt:lpstr>
      <vt:lpstr>4.0 % CH4 3 PPM CO 17.8 % O2</vt:lpstr>
      <vt:lpstr>Unsafe Roof</vt:lpstr>
      <vt:lpstr>Unsafe Roof</vt:lpstr>
      <vt:lpstr>3.0 % CH4 9 PPM CO 18.5 % O2</vt:lpstr>
      <vt:lpstr>4.0 % CH4 9 PPM CO 17.8 % O2</vt:lpstr>
      <vt:lpstr>Body</vt:lpstr>
      <vt:lpstr>Seal</vt:lpstr>
      <vt:lpstr>Buggy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Day 1</dc:title>
  <dc:creator>RJB</dc:creator>
  <cp:lastModifiedBy>JCB</cp:lastModifiedBy>
  <cp:revision>65</cp:revision>
  <cp:lastPrinted>2017-06-06T13:21:38Z</cp:lastPrinted>
  <dcterms:created xsi:type="dcterms:W3CDTF">2015-05-29T19:58:26Z</dcterms:created>
  <dcterms:modified xsi:type="dcterms:W3CDTF">2023-03-27T17:52:09Z</dcterms:modified>
</cp:coreProperties>
</file>